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0" r:id="rId4"/>
    <p:sldId id="271" r:id="rId5"/>
    <p:sldId id="268" r:id="rId6"/>
    <p:sldId id="269" r:id="rId7"/>
    <p:sldId id="260" r:id="rId8"/>
    <p:sldId id="257" r:id="rId9"/>
    <p:sldId id="273" r:id="rId10"/>
    <p:sldId id="263" r:id="rId11"/>
    <p:sldId id="259" r:id="rId12"/>
    <p:sldId id="267" r:id="rId13"/>
    <p:sldId id="276" r:id="rId14"/>
    <p:sldId id="264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7B4A-07E4-4F21-A077-F01CB7CC7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173CC-EA9F-42D7-B1F9-31B7A9937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42DB5-A296-4A63-8C58-258B35E74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C8189-EFD9-4A9D-ACC9-29A47545D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F23DE-D1BF-4982-95F5-626D03D26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3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B3C51-E446-47DA-BC6E-78F9C8F6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FF092-7E24-4120-9BE3-AC88D8DA8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3F29C-06D7-4807-9FF9-70D81B6BD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80164-A3E5-41E1-9374-DC0D75465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D92AC-B2A5-4D7E-BC2D-0E6F36547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0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71EC-45F7-4AE1-A86E-E928A61C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470AF-0BE3-4F00-9FD4-65D1E0A81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1D30F-401C-4613-84AF-2AE76801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13CC3-9D56-4331-A7B9-8A996711F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E905C-A842-4A66-817F-E89B65CA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8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93238-F989-4B88-A8BC-6299CDE51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CEECC-CE07-4C15-943E-AC7D3B8FA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0775F-6626-4E65-B76A-5D5377158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33B43-A46C-4C78-AE6C-92F66A016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F43FD-1747-415E-B325-48283D8A8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8A5BA-1528-46F8-85A6-CD5A5D4E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2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74A15-8254-4832-9C37-1EEB326A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C6A1E-ED06-4A2C-B22B-2BBF894E5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4FA93-8ED6-427B-8370-4644E42E0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72BD50-B8C9-4228-9FCD-653B7FED8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14B1B3-53E0-46FD-B983-C436BF224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58837-2908-4AD8-A75B-100DAC50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D7E928-9CA1-43E0-BDDC-1C00DE0E9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6613DE-A8EC-4E6B-8F29-2DA7E9699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93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2108-C1B4-4926-A66A-7A27FFE93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2559D6-44EB-4D74-95D7-03BC75F59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EEB63-BB0F-4F38-841A-12AEFDD5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75C1C7-2BAE-4A29-80E7-06C1A883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2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BE44B5-9788-4F96-8B25-19D36782E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BFF1A4-F742-4494-BA70-B86876369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37C2C-89E2-4E5F-826A-8772F1A4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7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CBCA8-8E88-49F6-B189-0A69CBB23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05395-3BF3-45C6-AC53-55E305077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3EC2F-941F-4D18-9DA4-F30C8FD00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5AF957-2814-4ACB-84AE-2C354A876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AB467-76B7-4140-BE2B-6EDCCE32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37104D-74AA-4CD4-9A83-6ABA8F48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4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2D1F7-1FEE-4589-80C2-CCFF27BBF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7E404-45AA-46BB-AC1D-F5885DA2EB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DA28D-1633-4B8D-9E42-EBD4F7AA4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3E90B-9635-4BD6-8C59-289987AD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7A596-291C-47C2-A2BE-FB7BF8D57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53961-58A5-4BE7-A562-4C987D6AF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6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08473-11A8-419E-8379-EF6CA6CC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1ABFF-B2D5-4D42-B563-4E40A8213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6B219-FC2F-4735-BF68-3BA1D3DCF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9C57F-4CCC-479A-B78E-6ACC207E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9677D-C436-453A-96F9-F441474E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C41CD2-A17E-42EF-8C9E-519F0EC0FC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61FCB-6779-43E1-96E0-BB0FE4660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8EE71-F930-4F3E-B30B-693379B34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5FF02-F2AD-47F5-99F6-61F2A0939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06158-466E-4AF6-9C27-CD61ADD3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0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3F6AEC-484C-4AFC-8CE1-50485A78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3D863-5A68-4868-B823-71773DF05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1465F-8DB3-466C-ACA9-378E2C63F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82A33-04B2-419F-9A03-03A335077E8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8A29B-E301-44DD-83FA-251F2F1BC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83BA0-6417-49A3-9223-464BE0BEA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F914F-5F42-4611-8D79-FA5A2F40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>
            <a:extLst>
              <a:ext uri="{FF2B5EF4-FFF2-40B4-BE49-F238E27FC236}">
                <a16:creationId xmlns:a16="http://schemas.microsoft.com/office/drawing/2014/main" id="{01C9CC24-B375-4226-BF2B-61FADBBA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CD70A28E-4FD8-4474-A206-E15B5EBB3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84747"/>
            <a:ext cx="12188952" cy="3294207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11">
            <a:extLst>
              <a:ext uri="{FF2B5EF4-FFF2-40B4-BE49-F238E27FC236}">
                <a16:creationId xmlns:a16="http://schemas.microsoft.com/office/drawing/2014/main" id="{39647E21-5366-4638-AC97-D8CD4111E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14" b="45501"/>
          <a:stretch>
            <a:fillRect/>
          </a:stretch>
        </p:blipFill>
        <p:spPr>
          <a:xfrm flipV="1">
            <a:off x="0" y="0"/>
            <a:ext cx="12191999" cy="4473360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0D9C46-9FC1-481C-A304-1751EC378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925" y="2076450"/>
            <a:ext cx="10684151" cy="1345134"/>
          </a:xfrm>
        </p:spPr>
        <p:txBody>
          <a:bodyPr anchor="ctr">
            <a:normAutofit fontScale="90000"/>
          </a:bodyPr>
          <a:lstStyle/>
          <a:p>
            <a:r>
              <a:rPr lang="en-US" sz="5600" dirty="0">
                <a:solidFill>
                  <a:srgbClr val="FFFFFF"/>
                </a:solidFill>
              </a:rPr>
              <a:t>Small Potatoes and No Hay</a:t>
            </a:r>
            <a:br>
              <a:rPr lang="en-US" sz="5600" dirty="0">
                <a:solidFill>
                  <a:srgbClr val="FFFFFF"/>
                </a:solidFill>
              </a:rPr>
            </a:br>
            <a:r>
              <a:rPr lang="en-US" sz="2200" b="1" i="1" dirty="0">
                <a:solidFill>
                  <a:srgbClr val="FFFFFF"/>
                </a:solidFill>
              </a:rPr>
              <a:t>Saga of 2020</a:t>
            </a:r>
            <a:r>
              <a:rPr lang="en-US" sz="5600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86E01-067C-44BC-A8DD-369E53238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575" y="4473360"/>
            <a:ext cx="9469211" cy="865639"/>
          </a:xfrm>
        </p:spPr>
        <p:txBody>
          <a:bodyPr anchor="ctr">
            <a:norm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Ken Ayars, Chief of Agriculture </a:t>
            </a:r>
          </a:p>
          <a:p>
            <a:r>
              <a:rPr lang="en-US" sz="1100">
                <a:solidFill>
                  <a:srgbClr val="000000"/>
                </a:solidFill>
              </a:rPr>
              <a:t>And </a:t>
            </a:r>
          </a:p>
          <a:p>
            <a:r>
              <a:rPr lang="en-US" sz="1100">
                <a:solidFill>
                  <a:srgbClr val="000000"/>
                </a:solidFill>
              </a:rPr>
              <a:t>W. Michael Sullivan, PhD, Executive Director USDA FSA</a:t>
            </a:r>
          </a:p>
        </p:txBody>
      </p:sp>
    </p:spTree>
    <p:extLst>
      <p:ext uri="{BB962C8B-B14F-4D97-AF65-F5344CB8AC3E}">
        <p14:creationId xmlns:p14="http://schemas.microsoft.com/office/powerpoint/2010/main" val="2164402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F7F01D-C9F2-4D65-9502-E875A8E04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475" y="643467"/>
            <a:ext cx="634105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85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6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02776-24A4-4AF4-968D-C56E3246F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86" y="643467"/>
            <a:ext cx="76842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891EBD-F8CF-49CB-BE9E-325150459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167" y="643467"/>
            <a:ext cx="683566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6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235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CEB482-F6B6-412A-900C-015D28F9F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693" y="1176793"/>
            <a:ext cx="4787522" cy="45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4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3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7FBACA-C34B-4981-9D07-5F94FCC2D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604" y="643467"/>
            <a:ext cx="6348792" cy="5571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826295-19F1-4BD6-9971-AE93FF4C04DE}"/>
              </a:ext>
            </a:extLst>
          </p:cNvPr>
          <p:cNvSpPr txBox="1"/>
          <p:nvPr/>
        </p:nvSpPr>
        <p:spPr>
          <a:xfrm>
            <a:off x="6777789" y="2883568"/>
            <a:ext cx="2133600" cy="10908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01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13B99A-A577-4FB3-8877-8DE62E56D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63" y="971969"/>
            <a:ext cx="7746709" cy="487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43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7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1D46B6-35A4-4FBB-97F2-F4755AB44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089" y="643467"/>
            <a:ext cx="765782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22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A37AF9-5F49-4345-8B32-DC53402C1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77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D86FFB-AA50-44B7-A637-995C9B4C5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309" y="0"/>
            <a:ext cx="7209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58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9DC55A-3EC1-4183-9488-4CCA67B24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09"/>
            <a:ext cx="10905066" cy="5125380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1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3D40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AD06F2-EC21-47FB-9528-A4553F4CB5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975" b="35942"/>
          <a:stretch/>
        </p:blipFill>
        <p:spPr>
          <a:xfrm>
            <a:off x="3236181" y="1430439"/>
            <a:ext cx="5462546" cy="404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63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2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2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A6B20D-5006-4DC2-9947-9CBA40129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857" y="643467"/>
            <a:ext cx="922028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3805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120C02-F420-4970-9C82-4B7EC7FB9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53" y="-698183"/>
            <a:ext cx="6965949" cy="928793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03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153C59-254A-4484-BE2E-C3A67D977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86" y="643467"/>
            <a:ext cx="7684228" cy="55710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329BAF-FFB8-412F-B22E-604D81F925CC}"/>
              </a:ext>
            </a:extLst>
          </p:cNvPr>
          <p:cNvSpPr txBox="1"/>
          <p:nvPr/>
        </p:nvSpPr>
        <p:spPr>
          <a:xfrm>
            <a:off x="3200400" y="1248778"/>
            <a:ext cx="6400800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772A2-87E5-42F5-AED8-07EDE6502155}"/>
              </a:ext>
            </a:extLst>
          </p:cNvPr>
          <p:cNvSpPr txBox="1"/>
          <p:nvPr/>
        </p:nvSpPr>
        <p:spPr>
          <a:xfrm>
            <a:off x="2829306" y="3831557"/>
            <a:ext cx="6400800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20FA55-2F4A-4E6E-A5F5-9ACB23E49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958" y="4458425"/>
            <a:ext cx="6480610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9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</Words>
  <Application>Microsoft Office PowerPoint</Application>
  <PresentationFormat>Widescreen</PresentationFormat>
  <Paragraphs>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Small Potatoes and No Hay Saga of 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Potatoes and No Hay Saga of 2020 </dc:title>
  <dc:creator>Sullivan, Michael - FPAC-FSA, Warwick, RI</dc:creator>
  <cp:lastModifiedBy>Crawley, Kathleen (DOA)</cp:lastModifiedBy>
  <cp:revision>2</cp:revision>
  <dcterms:created xsi:type="dcterms:W3CDTF">2020-09-10T14:03:24Z</dcterms:created>
  <dcterms:modified xsi:type="dcterms:W3CDTF">2020-09-24T18:33:16Z</dcterms:modified>
</cp:coreProperties>
</file>